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image" Target="../media/image36.png"/><Relationship Id="rId33" Type="http://schemas.openxmlformats.org/officeDocument/2006/relationships/image" Target="../media/image37.png"/><Relationship Id="rId34" Type="http://schemas.openxmlformats.org/officeDocument/2006/relationships/image" Target="../media/image38.png"/><Relationship Id="rId35" Type="http://schemas.openxmlformats.org/officeDocument/2006/relationships/image" Target="../media/image39.png"/><Relationship Id="rId36" Type="http://schemas.openxmlformats.org/officeDocument/2006/relationships/image" Target="../media/image40.png"/><Relationship Id="rId37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91.png"/><Relationship Id="rId16" Type="http://schemas.openxmlformats.org/officeDocument/2006/relationships/image" Target="../media/image29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Relationship Id="rId17" Type="http://schemas.openxmlformats.org/officeDocument/2006/relationships/image" Target="../media/image320.png"/><Relationship Id="rId18" Type="http://schemas.openxmlformats.org/officeDocument/2006/relationships/image" Target="../media/image321.png"/><Relationship Id="rId19" Type="http://schemas.openxmlformats.org/officeDocument/2006/relationships/image" Target="../media/image32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364.png"/><Relationship Id="rId16" Type="http://schemas.openxmlformats.org/officeDocument/2006/relationships/image" Target="../media/image365.png"/><Relationship Id="rId17" Type="http://schemas.openxmlformats.org/officeDocument/2006/relationships/image" Target="../media/image366.png"/><Relationship Id="rId18" Type="http://schemas.openxmlformats.org/officeDocument/2006/relationships/image" Target="../media/image367.png"/><Relationship Id="rId19" Type="http://schemas.openxmlformats.org/officeDocument/2006/relationships/image" Target="../media/image368.png"/><Relationship Id="rId20" Type="http://schemas.openxmlformats.org/officeDocument/2006/relationships/image" Target="../media/image369.png"/><Relationship Id="rId21" Type="http://schemas.openxmlformats.org/officeDocument/2006/relationships/image" Target="../media/image370.png"/><Relationship Id="rId22" Type="http://schemas.openxmlformats.org/officeDocument/2006/relationships/image" Target="../media/image371.png"/><Relationship Id="rId23" Type="http://schemas.openxmlformats.org/officeDocument/2006/relationships/image" Target="../media/image372.png"/><Relationship Id="rId24" Type="http://schemas.openxmlformats.org/officeDocument/2006/relationships/image" Target="../media/image373.png"/><Relationship Id="rId25" Type="http://schemas.openxmlformats.org/officeDocument/2006/relationships/image" Target="../media/image374.png"/><Relationship Id="rId26" Type="http://schemas.openxmlformats.org/officeDocument/2006/relationships/image" Target="../media/image37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Relationship Id="rId9" Type="http://schemas.openxmlformats.org/officeDocument/2006/relationships/image" Target="../media/image396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399.png"/><Relationship Id="rId13" Type="http://schemas.openxmlformats.org/officeDocument/2006/relationships/image" Target="../media/image400.png"/><Relationship Id="rId14" Type="http://schemas.openxmlformats.org/officeDocument/2006/relationships/image" Target="../media/image401.png"/><Relationship Id="rId15" Type="http://schemas.openxmlformats.org/officeDocument/2006/relationships/image" Target="../media/image402.png"/><Relationship Id="rId16" Type="http://schemas.openxmlformats.org/officeDocument/2006/relationships/image" Target="../media/image403.png"/><Relationship Id="rId17" Type="http://schemas.openxmlformats.org/officeDocument/2006/relationships/image" Target="../media/image404.png"/><Relationship Id="rId18" Type="http://schemas.openxmlformats.org/officeDocument/2006/relationships/image" Target="../media/image405.png"/><Relationship Id="rId19" Type="http://schemas.openxmlformats.org/officeDocument/2006/relationships/image" Target="../media/image40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7.png"/><Relationship Id="rId3" Type="http://schemas.openxmlformats.org/officeDocument/2006/relationships/image" Target="../media/image40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411.png"/><Relationship Id="rId7" Type="http://schemas.openxmlformats.org/officeDocument/2006/relationships/image" Target="../media/image412.png"/><Relationship Id="rId8" Type="http://schemas.openxmlformats.org/officeDocument/2006/relationships/image" Target="../media/image413.png"/><Relationship Id="rId9" Type="http://schemas.openxmlformats.org/officeDocument/2006/relationships/image" Target="../media/image414.png"/><Relationship Id="rId10" Type="http://schemas.openxmlformats.org/officeDocument/2006/relationships/image" Target="../media/image415.png"/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3" Type="http://schemas.openxmlformats.org/officeDocument/2006/relationships/image" Target="../media/image418.png"/><Relationship Id="rId14" Type="http://schemas.openxmlformats.org/officeDocument/2006/relationships/image" Target="../media/image419.png"/><Relationship Id="rId15" Type="http://schemas.openxmlformats.org/officeDocument/2006/relationships/image" Target="../media/image420.png"/><Relationship Id="rId16" Type="http://schemas.openxmlformats.org/officeDocument/2006/relationships/image" Target="../media/image421.png"/><Relationship Id="rId17" Type="http://schemas.openxmlformats.org/officeDocument/2006/relationships/image" Target="../media/image422.png"/><Relationship Id="rId18" Type="http://schemas.openxmlformats.org/officeDocument/2006/relationships/image" Target="../media/image42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20" Type="http://schemas.openxmlformats.org/officeDocument/2006/relationships/image" Target="../media/image1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97" y="-56952"/>
            <a:ext cx="19780983" cy="62679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7881" y="6798026"/>
            <a:ext cx="18436945" cy="48832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1999001"/>
            <a:ext cx="1752110" cy="134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28343" y="3669493"/>
            <a:ext cx="4394190" cy="4182840"/>
            <a:chOff x="12328343" y="3669493"/>
            <a:chExt cx="4394190" cy="41828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28343" y="3669493"/>
              <a:ext cx="4394190" cy="1139290"/>
              <a:chOff x="12328343" y="3669493"/>
              <a:chExt cx="4394190" cy="11392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28343" y="3669493"/>
                <a:ext cx="4394190" cy="11392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28343" y="6713042"/>
              <a:ext cx="4394190" cy="1139290"/>
              <a:chOff x="12328343" y="6713042"/>
              <a:chExt cx="4394190" cy="11392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28343" y="6713042"/>
                <a:ext cx="4394190" cy="113929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89736" y="3922522"/>
              <a:ext cx="2762411" cy="6690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89736" y="6966072"/>
              <a:ext cx="2762411" cy="6690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44250" y="4841876"/>
            <a:ext cx="6184093" cy="1775727"/>
            <a:chOff x="6144250" y="4841876"/>
            <a:chExt cx="6184093" cy="177572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0672" y="4777310"/>
              <a:ext cx="2234092" cy="76705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7872" y="5942082"/>
              <a:ext cx="4457911" cy="7670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5136" y="3196433"/>
            <a:ext cx="656427" cy="655912"/>
            <a:chOff x="2095136" y="3196433"/>
            <a:chExt cx="656427" cy="6559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5136" y="3196433"/>
              <a:ext cx="656427" cy="6559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5394" y="495460"/>
            <a:ext cx="12002415" cy="15850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1999001"/>
            <a:ext cx="1752110" cy="134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07040" y="2759815"/>
            <a:ext cx="5499082" cy="5355709"/>
            <a:chOff x="11407040" y="2759815"/>
            <a:chExt cx="5499082" cy="53557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07040" y="3486953"/>
              <a:ext cx="5499082" cy="46285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89741" y="2703539"/>
              <a:ext cx="3627707" cy="6782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4250" y="4757220"/>
            <a:ext cx="5025753" cy="1860383"/>
            <a:chOff x="6144250" y="4757220"/>
            <a:chExt cx="5025753" cy="186038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44250" y="5515178"/>
              <a:ext cx="5025753" cy="491468"/>
              <a:chOff x="6144250" y="5515178"/>
              <a:chExt cx="5025753" cy="49146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44250" y="5515178"/>
                <a:ext cx="5025753" cy="49146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4942" y="4692654"/>
              <a:ext cx="2234092" cy="76706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4592" y="5942082"/>
              <a:ext cx="4369121" cy="76706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5394" y="495460"/>
            <a:ext cx="12002415" cy="15850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0293" y="3186909"/>
            <a:ext cx="656427" cy="655912"/>
            <a:chOff x="2750293" y="3186909"/>
            <a:chExt cx="656427" cy="6559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50293" y="3186909"/>
              <a:ext cx="656427" cy="655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8077" y="1999001"/>
            <a:ext cx="1954081" cy="134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59950" y="3533068"/>
            <a:ext cx="5490145" cy="3780267"/>
            <a:chOff x="11459950" y="3533068"/>
            <a:chExt cx="5490145" cy="37802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9950" y="4227621"/>
              <a:ext cx="5490145" cy="3085714"/>
              <a:chOff x="11459950" y="4227621"/>
              <a:chExt cx="5490145" cy="308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9950" y="4227621"/>
                <a:ext cx="5490145" cy="30857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5257" y="3476792"/>
              <a:ext cx="2510373" cy="67821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3525" y="4712928"/>
              <a:ext cx="2225107" cy="78946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41210" y="5432752"/>
              <a:ext cx="3841278" cy="7894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59946" y="6258520"/>
              <a:ext cx="4367278" cy="6881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4250" y="4822829"/>
            <a:ext cx="5122687" cy="1784192"/>
            <a:chOff x="6144250" y="4822829"/>
            <a:chExt cx="5122687" cy="178419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44250" y="5515178"/>
              <a:ext cx="5122687" cy="491468"/>
              <a:chOff x="6144250" y="5515178"/>
              <a:chExt cx="5122687" cy="4914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144250" y="5515178"/>
                <a:ext cx="5122687" cy="49146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7244" y="4758263"/>
              <a:ext cx="2638482" cy="76705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9684" y="5942082"/>
              <a:ext cx="4369120" cy="7670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07436" y="3186909"/>
            <a:ext cx="884868" cy="655912"/>
            <a:chOff x="3407436" y="3186909"/>
            <a:chExt cx="884868" cy="6559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07436" y="3186909"/>
              <a:ext cx="884868" cy="6559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5394" y="495460"/>
            <a:ext cx="12002415" cy="15850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06888"/>
            <a:ext cx="9640062" cy="15158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62607" y="3861905"/>
            <a:ext cx="14560499" cy="2561905"/>
            <a:chOff x="1862607" y="3861905"/>
            <a:chExt cx="14560499" cy="25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1678" y="3861905"/>
              <a:ext cx="6171429" cy="2559651"/>
              <a:chOff x="10251678" y="3861905"/>
              <a:chExt cx="6171429" cy="255965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51678" y="3861905"/>
                <a:ext cx="6171429" cy="25596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62607" y="3886452"/>
              <a:ext cx="6339950" cy="2510557"/>
              <a:chOff x="1862607" y="3886452"/>
              <a:chExt cx="6339950" cy="25105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62607" y="3886452"/>
                <a:ext cx="6339950" cy="25105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4699" y="2551354"/>
            <a:ext cx="2530899" cy="12250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9892" y="2551354"/>
            <a:ext cx="2944594" cy="12250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06888"/>
            <a:ext cx="10524605" cy="15349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0485" y="2178292"/>
            <a:ext cx="11964743" cy="7332089"/>
            <a:chOff x="3160485" y="2178292"/>
            <a:chExt cx="11964743" cy="73320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485" y="2178292"/>
              <a:ext cx="11964743" cy="7332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394" y="495460"/>
            <a:ext cx="11816109" cy="1728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76724" y="2134825"/>
            <a:ext cx="9332266" cy="7416982"/>
            <a:chOff x="4476724" y="2134825"/>
            <a:chExt cx="9332266" cy="74169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6724" y="2134825"/>
              <a:ext cx="9332266" cy="7416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06888"/>
            <a:ext cx="12686034" cy="1687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3843" y="2221073"/>
            <a:ext cx="11938029" cy="7203640"/>
            <a:chOff x="3173843" y="2221073"/>
            <a:chExt cx="11938029" cy="72036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3843" y="2221073"/>
              <a:ext cx="11938029" cy="7203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108" y="494737"/>
            <a:ext cx="12497949" cy="1679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36336" y="7261024"/>
            <a:ext cx="6171429" cy="1685230"/>
            <a:chOff x="10936336" y="7261024"/>
            <a:chExt cx="6171429" cy="16852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6336" y="7261024"/>
              <a:ext cx="6171429" cy="16852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88788" y="2967672"/>
            <a:ext cx="6308137" cy="1666560"/>
            <a:chOff x="5988788" y="2967672"/>
            <a:chExt cx="6308137" cy="16665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8788" y="2967672"/>
              <a:ext cx="6308137" cy="16665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876" y="7261024"/>
            <a:ext cx="6545774" cy="1676811"/>
            <a:chOff x="1178876" y="7261024"/>
            <a:chExt cx="6545774" cy="1676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876" y="7261024"/>
              <a:ext cx="6545774" cy="1676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99507" y="5304141"/>
            <a:ext cx="2721789" cy="1633073"/>
            <a:chOff x="5499507" y="5304141"/>
            <a:chExt cx="2721789" cy="16330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9507" y="5304141"/>
              <a:ext cx="2721789" cy="16330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79194" y="5313112"/>
            <a:ext cx="2667226" cy="1624103"/>
            <a:chOff x="10279194" y="5313112"/>
            <a:chExt cx="2667226" cy="16241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9194" y="5313112"/>
              <a:ext cx="2667226" cy="16241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70871" y="3677435"/>
            <a:ext cx="2317917" cy="247034"/>
            <a:chOff x="3670871" y="3677435"/>
            <a:chExt cx="2317917" cy="2470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0871" y="3677435"/>
              <a:ext cx="2317917" cy="2470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97538" y="3685054"/>
            <a:ext cx="2317917" cy="247034"/>
            <a:chOff x="12297538" y="3685054"/>
            <a:chExt cx="2317917" cy="2470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97538" y="3685054"/>
              <a:ext cx="2317917" cy="2470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83548" y="5301560"/>
            <a:ext cx="3431790" cy="370286"/>
            <a:chOff x="1983548" y="5301560"/>
            <a:chExt cx="3431790" cy="370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983548" y="5301560"/>
              <a:ext cx="3431790" cy="370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67357" y="5318703"/>
            <a:ext cx="3431790" cy="370286"/>
            <a:chOff x="12867357" y="5318703"/>
            <a:chExt cx="3431790" cy="370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2867357" y="5318703"/>
              <a:ext cx="3431790" cy="370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84542" y="4753972"/>
            <a:ext cx="728292" cy="370286"/>
            <a:chOff x="9984542" y="4753972"/>
            <a:chExt cx="728292" cy="370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380000">
              <a:off x="9984542" y="4753972"/>
              <a:ext cx="728292" cy="370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35029" y="4741818"/>
            <a:ext cx="753711" cy="370286"/>
            <a:chOff x="7635029" y="4741818"/>
            <a:chExt cx="753711" cy="370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380000">
              <a:off x="7635029" y="4741818"/>
              <a:ext cx="753711" cy="370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88039" y="2036249"/>
            <a:ext cx="3310205" cy="112032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26264"/>
            <a:ext cx="12497949" cy="1647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81530" y="6048202"/>
            <a:ext cx="2524743" cy="3215161"/>
            <a:chOff x="12181530" y="6048202"/>
            <a:chExt cx="2524743" cy="32151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1530" y="6048202"/>
              <a:ext cx="2524743" cy="32151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876" y="5560633"/>
            <a:ext cx="8756040" cy="3533929"/>
            <a:chOff x="1178876" y="5560633"/>
            <a:chExt cx="8756040" cy="35339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76" y="5560633"/>
              <a:ext cx="8756040" cy="3533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352" y="2291186"/>
            <a:ext cx="8168664" cy="2851671"/>
            <a:chOff x="1369352" y="2291186"/>
            <a:chExt cx="8168664" cy="28516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9352" y="2291186"/>
              <a:ext cx="8168664" cy="28516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74432" y="2486368"/>
            <a:ext cx="6171429" cy="3354938"/>
            <a:chOff x="10974432" y="2486368"/>
            <a:chExt cx="6171429" cy="33549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4432" y="2486368"/>
              <a:ext cx="6171429" cy="33549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5861" y="1827794"/>
            <a:ext cx="4177710" cy="5804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4549" y="2263323"/>
            <a:ext cx="8239222" cy="2907397"/>
            <a:chOff x="1324549" y="2263323"/>
            <a:chExt cx="8239222" cy="29073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4549" y="2263323"/>
              <a:ext cx="8239222" cy="290739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06066" y="2259332"/>
            <a:ext cx="3842776" cy="5804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0780" y="5487638"/>
            <a:ext cx="8794136" cy="3606923"/>
            <a:chOff x="1140780" y="5487638"/>
            <a:chExt cx="8794136" cy="36069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780" y="5487638"/>
              <a:ext cx="8794136" cy="36069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13899" y="8462552"/>
            <a:ext cx="4378500" cy="5804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02768" y="4655743"/>
            <a:ext cx="538642" cy="1012324"/>
            <a:chOff x="10102768" y="4655743"/>
            <a:chExt cx="538642" cy="1012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740000">
              <a:off x="10102768" y="4655743"/>
              <a:ext cx="538642" cy="1012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8250" y="2089407"/>
            <a:ext cx="3929998" cy="6554087"/>
            <a:chOff x="12388250" y="2089407"/>
            <a:chExt cx="3929998" cy="65540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250" y="2089407"/>
              <a:ext cx="3929998" cy="65540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22057" y="5129101"/>
            <a:ext cx="6832923" cy="4336278"/>
            <a:chOff x="1922057" y="5129101"/>
            <a:chExt cx="6832923" cy="43362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2057" y="5129101"/>
              <a:ext cx="6832923" cy="4336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2057" y="1873270"/>
            <a:ext cx="6273624" cy="3269587"/>
            <a:chOff x="1922057" y="1873270"/>
            <a:chExt cx="6273624" cy="32695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2057" y="1873270"/>
              <a:ext cx="6273624" cy="32695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108" y="526264"/>
            <a:ext cx="12453850" cy="15512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204" y="1777993"/>
            <a:ext cx="6432238" cy="3294376"/>
            <a:chOff x="1868204" y="1777993"/>
            <a:chExt cx="6432238" cy="32943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8204" y="1777993"/>
              <a:ext cx="6432238" cy="32943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68204" y="5022504"/>
            <a:ext cx="6886776" cy="4549471"/>
            <a:chOff x="1868204" y="5022504"/>
            <a:chExt cx="6886776" cy="45494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8204" y="5022504"/>
              <a:ext cx="6886776" cy="45494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0338" y="8865600"/>
            <a:ext cx="2900892" cy="5422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36325" y="4220064"/>
            <a:ext cx="690928" cy="1845586"/>
            <a:chOff x="10236325" y="4220064"/>
            <a:chExt cx="690928" cy="18455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740000">
              <a:off x="10236325" y="4220064"/>
              <a:ext cx="690928" cy="18455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87442" y="4359134"/>
            <a:ext cx="3867402" cy="5418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35" y="476194"/>
            <a:ext cx="7239566" cy="1731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2426284"/>
            <a:ext cx="936492" cy="6778649"/>
            <a:chOff x="1178876" y="2426284"/>
            <a:chExt cx="936492" cy="67786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63956" y="8362724"/>
              <a:ext cx="757129" cy="757129"/>
              <a:chOff x="1263956" y="8362724"/>
              <a:chExt cx="757129" cy="7571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4500000">
                <a:off x="972739" y="7985684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4500000">
                <a:off x="1263956" y="8362724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329" y="8487523"/>
              <a:ext cx="556472" cy="60538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3956" y="2511365"/>
              <a:ext cx="757129" cy="757129"/>
              <a:chOff x="1263956" y="2511365"/>
              <a:chExt cx="757129" cy="7571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4500000">
                <a:off x="1263956" y="2511365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0329" y="2636164"/>
              <a:ext cx="526700" cy="60538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63956" y="5389842"/>
              <a:ext cx="757129" cy="757129"/>
              <a:chOff x="1263956" y="5389842"/>
              <a:chExt cx="757129" cy="7571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500000">
                <a:off x="1263956" y="5389842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0331" y="5514634"/>
              <a:ext cx="557091" cy="60538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63956" y="3960831"/>
              <a:ext cx="757129" cy="757129"/>
              <a:chOff x="1263956" y="3960831"/>
              <a:chExt cx="757129" cy="7571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500000">
                <a:off x="1263956" y="3960831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0328" y="4085631"/>
              <a:ext cx="556262" cy="60538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68557" y="6871119"/>
              <a:ext cx="757129" cy="757129"/>
              <a:chOff x="1268557" y="6871119"/>
              <a:chExt cx="757129" cy="7571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440000">
                <a:off x="1268557" y="6871119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1334092" y="6995344"/>
              <a:ext cx="559281" cy="6042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2426284"/>
            <a:ext cx="936492" cy="6778649"/>
            <a:chOff x="9142857" y="2426284"/>
            <a:chExt cx="936492" cy="67786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227938" y="8362724"/>
              <a:ext cx="757129" cy="757129"/>
              <a:chOff x="9227938" y="8362724"/>
              <a:chExt cx="757129" cy="75712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4500000">
                <a:off x="9227938" y="8362724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4306" y="8487525"/>
              <a:ext cx="634719" cy="60428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227938" y="2511365"/>
              <a:ext cx="757129" cy="757129"/>
              <a:chOff x="9227938" y="2511365"/>
              <a:chExt cx="757129" cy="75712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4500000">
                <a:off x="9227938" y="2511365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94306" y="2636163"/>
              <a:ext cx="556481" cy="60428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227938" y="5389842"/>
              <a:ext cx="757129" cy="757129"/>
              <a:chOff x="9227938" y="5389842"/>
              <a:chExt cx="757129" cy="75712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4500000">
                <a:off x="9227938" y="5389842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94315" y="5514630"/>
              <a:ext cx="558081" cy="60428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227938" y="3960831"/>
              <a:ext cx="757129" cy="757129"/>
              <a:chOff x="9227938" y="3960831"/>
              <a:chExt cx="757129" cy="75712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4500000">
                <a:off x="9227938" y="3960831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4306" y="4085630"/>
              <a:ext cx="549891" cy="604281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232539" y="6871119"/>
              <a:ext cx="757129" cy="757129"/>
              <a:chOff x="9232539" y="6871119"/>
              <a:chExt cx="757129" cy="7571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440000">
                <a:off x="9232539" y="6871119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60000">
              <a:off x="9298684" y="6995310"/>
              <a:ext cx="554710" cy="53472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173393" y="2390448"/>
            <a:ext cx="2594361" cy="140097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173393" y="5268924"/>
            <a:ext cx="4361980" cy="117662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173393" y="8192519"/>
            <a:ext cx="2164256" cy="113853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148860" y="3735756"/>
            <a:ext cx="6092361" cy="114805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173393" y="3769301"/>
            <a:ext cx="4550066" cy="139963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173393" y="6655286"/>
            <a:ext cx="5605352" cy="139963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148860" y="2357556"/>
            <a:ext cx="3843904" cy="114742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156479" y="5281472"/>
            <a:ext cx="7117047" cy="129884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148860" y="8219482"/>
            <a:ext cx="2636551" cy="139963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148860" y="6652686"/>
            <a:ext cx="6522951" cy="12548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26264"/>
            <a:ext cx="12497949" cy="1647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8248" y="4044604"/>
            <a:ext cx="6171429" cy="3380528"/>
            <a:chOff x="1198248" y="4044604"/>
            <a:chExt cx="6171429" cy="33805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248" y="4044604"/>
              <a:ext cx="6171429" cy="3380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1179" y="1946550"/>
            <a:ext cx="6423427" cy="2098054"/>
            <a:chOff x="1351179" y="1946550"/>
            <a:chExt cx="6423427" cy="2098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1179" y="1946550"/>
              <a:ext cx="6423427" cy="2098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12527" y="5017353"/>
            <a:ext cx="6084387" cy="2407779"/>
            <a:chOff x="10812527" y="5017353"/>
            <a:chExt cx="6084387" cy="24077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12527" y="5017353"/>
              <a:ext cx="6084387" cy="24077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359" y="1946550"/>
            <a:ext cx="6529247" cy="7474049"/>
            <a:chOff x="1245359" y="1946550"/>
            <a:chExt cx="6529247" cy="74740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5359" y="1946550"/>
              <a:ext cx="6529247" cy="74740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88703" y="5773720"/>
            <a:ext cx="2321137" cy="418291"/>
            <a:chOff x="8188703" y="5773720"/>
            <a:chExt cx="2321137" cy="4182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8703" y="5773720"/>
              <a:ext cx="2321137" cy="4182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36344" y="3492531"/>
            <a:ext cx="3213576" cy="5470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1179" y="7425132"/>
            <a:ext cx="4977987" cy="1878686"/>
            <a:chOff x="1351179" y="7425132"/>
            <a:chExt cx="4977987" cy="1878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179" y="7425132"/>
              <a:ext cx="4977987" cy="18786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92554" y="8820937"/>
            <a:ext cx="3730100" cy="5804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48211" y="2609677"/>
            <a:ext cx="4073024" cy="489292"/>
            <a:chOff x="10848211" y="2609677"/>
            <a:chExt cx="4073024" cy="4892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8211" y="2609677"/>
              <a:ext cx="4073024" cy="4892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07279" y="2929828"/>
            <a:ext cx="391581" cy="524710"/>
            <a:chOff x="11007279" y="2929828"/>
            <a:chExt cx="391581" cy="5247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07279" y="2929828"/>
              <a:ext cx="391581" cy="5247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07279" y="2472724"/>
            <a:ext cx="818546" cy="763197"/>
            <a:chOff x="11007279" y="2472724"/>
            <a:chExt cx="818546" cy="7631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07279" y="2472724"/>
              <a:ext cx="818546" cy="763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5059" y="4269984"/>
            <a:ext cx="4876241" cy="2587117"/>
            <a:chOff x="11925059" y="4269984"/>
            <a:chExt cx="4876241" cy="2587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5059" y="4269984"/>
              <a:ext cx="4876241" cy="2587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6550" y="3482501"/>
            <a:ext cx="7547742" cy="4225215"/>
            <a:chOff x="1256550" y="3482501"/>
            <a:chExt cx="7547742" cy="4225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550" y="3482501"/>
              <a:ext cx="7547742" cy="4225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6550" y="3482501"/>
            <a:ext cx="7547742" cy="4225215"/>
            <a:chOff x="1256550" y="3482501"/>
            <a:chExt cx="7547742" cy="422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550" y="3482501"/>
              <a:ext cx="7547742" cy="42252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1668" y="7065134"/>
            <a:ext cx="5700329" cy="5804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108" y="526264"/>
            <a:ext cx="12497949" cy="16475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88420" y="5387642"/>
            <a:ext cx="2321137" cy="418291"/>
            <a:chOff x="9388420" y="5387642"/>
            <a:chExt cx="2321137" cy="4182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8420" y="5387642"/>
              <a:ext cx="2321137" cy="4182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19640" y="2609677"/>
            <a:ext cx="4073024" cy="489292"/>
            <a:chOff x="12019640" y="2609677"/>
            <a:chExt cx="4073024" cy="489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19640" y="2609677"/>
              <a:ext cx="4073024" cy="489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78708" y="2929828"/>
            <a:ext cx="391581" cy="524710"/>
            <a:chOff x="12178708" y="2929828"/>
            <a:chExt cx="391581" cy="5247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8708" y="2929828"/>
              <a:ext cx="391581" cy="5247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78708" y="2472724"/>
            <a:ext cx="818546" cy="763197"/>
            <a:chOff x="12178708" y="2472724"/>
            <a:chExt cx="818546" cy="7631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78708" y="2472724"/>
              <a:ext cx="818546" cy="763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79194" y="6435913"/>
            <a:ext cx="3768387" cy="2011218"/>
            <a:chOff x="11479194" y="6435913"/>
            <a:chExt cx="3768387" cy="201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9194" y="6435913"/>
              <a:ext cx="3768387" cy="20112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007" y="3015954"/>
            <a:ext cx="4741693" cy="1311613"/>
            <a:chOff x="1063007" y="3015954"/>
            <a:chExt cx="4741693" cy="13116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007" y="3015954"/>
              <a:ext cx="4741693" cy="1311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007" y="4379241"/>
            <a:ext cx="6771119" cy="1200309"/>
            <a:chOff x="1063007" y="4379241"/>
            <a:chExt cx="6771119" cy="12003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007" y="4379241"/>
              <a:ext cx="6771119" cy="1200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79194" y="3223047"/>
            <a:ext cx="5624655" cy="2207377"/>
            <a:chOff x="11479194" y="3223047"/>
            <a:chExt cx="5624655" cy="22073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9194" y="3223047"/>
              <a:ext cx="5624655" cy="2207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108" y="526264"/>
            <a:ext cx="12497949" cy="16475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3007" y="5641367"/>
            <a:ext cx="6112393" cy="3714513"/>
            <a:chOff x="1063007" y="5641367"/>
            <a:chExt cx="6112393" cy="37145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3007" y="5641367"/>
              <a:ext cx="6112393" cy="37145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3448" y="5641367"/>
            <a:ext cx="6754822" cy="3779710"/>
            <a:chOff x="1033448" y="5641367"/>
            <a:chExt cx="6754822" cy="37797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448" y="5641367"/>
              <a:ext cx="6754822" cy="37797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7263" y="2934307"/>
            <a:ext cx="6826862" cy="2645244"/>
            <a:chOff x="1007263" y="2934307"/>
            <a:chExt cx="6826862" cy="26452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7263" y="2934307"/>
              <a:ext cx="6826862" cy="2645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83284" y="4025382"/>
            <a:ext cx="2321137" cy="418291"/>
            <a:chOff x="8283284" y="4025382"/>
            <a:chExt cx="2321137" cy="4182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3284" y="4025382"/>
              <a:ext cx="2321137" cy="4182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83284" y="7104762"/>
            <a:ext cx="2321137" cy="418291"/>
            <a:chOff x="8283284" y="7104762"/>
            <a:chExt cx="2321137" cy="4182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83284" y="7104762"/>
              <a:ext cx="2321137" cy="41829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37014" y="4024125"/>
            <a:ext cx="3815558" cy="7689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61811" y="5781534"/>
            <a:ext cx="2597091" cy="5804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79194" y="2137026"/>
            <a:ext cx="3803150" cy="456872"/>
            <a:chOff x="11479194" y="2137026"/>
            <a:chExt cx="3803150" cy="4568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9194" y="2137026"/>
              <a:ext cx="3803150" cy="4568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61154" y="2446784"/>
            <a:ext cx="385683" cy="516807"/>
            <a:chOff x="12461154" y="2446784"/>
            <a:chExt cx="385683" cy="51680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61154" y="2446784"/>
              <a:ext cx="385683" cy="5168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89725" y="1955845"/>
            <a:ext cx="873662" cy="814587"/>
            <a:chOff x="12489725" y="1955845"/>
            <a:chExt cx="873662" cy="81458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89725" y="1955845"/>
              <a:ext cx="873662" cy="814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26264"/>
            <a:ext cx="12497949" cy="1647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9787" y="3701549"/>
            <a:ext cx="7725537" cy="3782406"/>
            <a:chOff x="1409787" y="3701549"/>
            <a:chExt cx="7725537" cy="37824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9787" y="3701549"/>
              <a:ext cx="7725537" cy="3782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8038" y="3701549"/>
            <a:ext cx="7767286" cy="3782406"/>
            <a:chOff x="1368038" y="3701549"/>
            <a:chExt cx="7767286" cy="37824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8038" y="3701549"/>
              <a:ext cx="7767286" cy="3782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7547" y="4391415"/>
            <a:ext cx="4957241" cy="2402674"/>
            <a:chOff x="11847547" y="4391415"/>
            <a:chExt cx="4957241" cy="2402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47547" y="4391415"/>
              <a:ext cx="4957241" cy="24026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92198" y="6721518"/>
            <a:ext cx="2293919" cy="5804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31783" y="2325816"/>
            <a:ext cx="3803150" cy="456872"/>
            <a:chOff x="11831783" y="2325816"/>
            <a:chExt cx="3803150" cy="4568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31783" y="2325816"/>
              <a:ext cx="3803150" cy="45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13743" y="2635574"/>
            <a:ext cx="385683" cy="516807"/>
            <a:chOff x="12813743" y="2635574"/>
            <a:chExt cx="385683" cy="5168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3743" y="2635574"/>
              <a:ext cx="385683" cy="5168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88420" y="5387642"/>
            <a:ext cx="2321137" cy="418291"/>
            <a:chOff x="9388420" y="5387642"/>
            <a:chExt cx="2321137" cy="4182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88420" y="5387642"/>
              <a:ext cx="2321137" cy="4182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9696" y="2146959"/>
            <a:ext cx="873662" cy="814587"/>
            <a:chOff x="12859696" y="2146959"/>
            <a:chExt cx="873662" cy="8145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9696" y="2146959"/>
              <a:ext cx="873662" cy="814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4407" y="2267694"/>
            <a:ext cx="8848050" cy="3323521"/>
            <a:chOff x="2624407" y="2267694"/>
            <a:chExt cx="8848050" cy="3323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4407" y="2267694"/>
              <a:ext cx="8848050" cy="3323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853" y="6861808"/>
            <a:ext cx="3872977" cy="1871578"/>
            <a:chOff x="3200853" y="6861808"/>
            <a:chExt cx="3872977" cy="18715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853" y="6861808"/>
              <a:ext cx="3872977" cy="1871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5079" y="6317597"/>
            <a:ext cx="6171429" cy="2415789"/>
            <a:chOff x="9765079" y="6317597"/>
            <a:chExt cx="6171429" cy="2415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079" y="6317597"/>
              <a:ext cx="6171429" cy="2415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108" y="526264"/>
            <a:ext cx="12497949" cy="16475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4407" y="2204961"/>
            <a:ext cx="8884323" cy="3411651"/>
            <a:chOff x="2624407" y="2204961"/>
            <a:chExt cx="8884323" cy="34116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4407" y="2204961"/>
              <a:ext cx="8884323" cy="34116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64402" y="5737392"/>
            <a:ext cx="1462756" cy="418291"/>
            <a:chOff x="3564402" y="5737392"/>
            <a:chExt cx="1462756" cy="4182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3564402" y="5737392"/>
              <a:ext cx="1462756" cy="4182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24407" y="3503285"/>
            <a:ext cx="8848050" cy="197598"/>
            <a:chOff x="2624407" y="3503285"/>
            <a:chExt cx="8848050" cy="1975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4407" y="3503285"/>
              <a:ext cx="8848050" cy="1975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0586" y="4384225"/>
            <a:ext cx="3840399" cy="328880"/>
            <a:chOff x="10760586" y="4384225"/>
            <a:chExt cx="3840399" cy="3288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700000">
              <a:off x="10760586" y="4384225"/>
              <a:ext cx="3840399" cy="32888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81134" y="5095239"/>
            <a:ext cx="2170767" cy="5804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98411" y="2985830"/>
            <a:ext cx="2022471" cy="5804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77219" y="2267694"/>
            <a:ext cx="3798138" cy="456270"/>
            <a:chOff x="11777219" y="2267694"/>
            <a:chExt cx="3798138" cy="4562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77219" y="2267694"/>
              <a:ext cx="3798138" cy="4562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62752" y="2551896"/>
            <a:ext cx="525212" cy="703773"/>
            <a:chOff x="13662752" y="2551896"/>
            <a:chExt cx="525212" cy="7037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62752" y="2551896"/>
              <a:ext cx="525212" cy="7037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99249" y="2070130"/>
            <a:ext cx="873662" cy="814587"/>
            <a:chOff x="13699249" y="2070130"/>
            <a:chExt cx="873662" cy="8145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99249" y="2070130"/>
              <a:ext cx="873662" cy="814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9671" y="4370283"/>
            <a:ext cx="2941493" cy="1100415"/>
            <a:chOff x="1929671" y="4370283"/>
            <a:chExt cx="2941493" cy="110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9671" y="4370283"/>
              <a:ext cx="2941493" cy="110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26264"/>
            <a:ext cx="12497949" cy="1647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45858" y="2412552"/>
            <a:ext cx="3728920" cy="1758525"/>
            <a:chOff x="11145858" y="2412552"/>
            <a:chExt cx="3728920" cy="17585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5858" y="2412552"/>
              <a:ext cx="3728920" cy="1758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9353" y="5720536"/>
            <a:ext cx="4754464" cy="3501872"/>
            <a:chOff x="1769353" y="5720536"/>
            <a:chExt cx="4754464" cy="35018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9353" y="5720536"/>
              <a:ext cx="4754464" cy="3501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20147" y="2152902"/>
            <a:ext cx="5300256" cy="2018174"/>
            <a:chOff x="1820147" y="2152902"/>
            <a:chExt cx="5300256" cy="20181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0147" y="2152902"/>
              <a:ext cx="5300256" cy="20181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9353" y="2051770"/>
            <a:ext cx="5351050" cy="2144703"/>
            <a:chOff x="1769353" y="2051770"/>
            <a:chExt cx="5351050" cy="21447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353" y="2051770"/>
              <a:ext cx="5351050" cy="21447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30952" y="5018175"/>
            <a:ext cx="6158730" cy="4089612"/>
            <a:chOff x="9930952" y="5018175"/>
            <a:chExt cx="6158730" cy="40896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0952" y="5018175"/>
              <a:ext cx="6158730" cy="4089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20147" y="4351235"/>
            <a:ext cx="3098308" cy="1185968"/>
            <a:chOff x="1820147" y="4351235"/>
            <a:chExt cx="3098308" cy="11859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0147" y="4351235"/>
              <a:ext cx="3098308" cy="11859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72528" y="6610175"/>
            <a:ext cx="1211530" cy="351153"/>
            <a:chOff x="1772528" y="6610175"/>
            <a:chExt cx="1211530" cy="3511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2528" y="6610175"/>
              <a:ext cx="1211530" cy="3511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80147" y="6932080"/>
            <a:ext cx="1211530" cy="351153"/>
            <a:chOff x="1780147" y="6932080"/>
            <a:chExt cx="1211530" cy="3511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80147" y="6932080"/>
              <a:ext cx="1211530" cy="3511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92857" y="4967416"/>
            <a:ext cx="6196825" cy="4235891"/>
            <a:chOff x="9892857" y="4967416"/>
            <a:chExt cx="6196825" cy="42358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92857" y="4967416"/>
              <a:ext cx="6196825" cy="42358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30952" y="7275045"/>
            <a:ext cx="6158730" cy="129547"/>
            <a:chOff x="9930952" y="7275045"/>
            <a:chExt cx="6158730" cy="12954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0952" y="7275045"/>
              <a:ext cx="6158730" cy="1295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48541" y="4462159"/>
            <a:ext cx="1123552" cy="418291"/>
            <a:chOff x="12448541" y="4462159"/>
            <a:chExt cx="1123552" cy="41829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12448541" y="4462159"/>
              <a:ext cx="1123552" cy="41829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64949" y="3588896"/>
            <a:ext cx="3464757" cy="58048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49076" y="5004033"/>
            <a:ext cx="894681" cy="58048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12636" y="5095239"/>
            <a:ext cx="3464767" cy="96135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53176" y="8577630"/>
            <a:ext cx="2124414" cy="5804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923098" y="6690513"/>
            <a:ext cx="2378129" cy="196623"/>
            <a:chOff x="2923098" y="6690513"/>
            <a:chExt cx="2378129" cy="1966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2923098" y="6690513"/>
              <a:ext cx="2378129" cy="1966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14519" y="5358447"/>
            <a:ext cx="2745813" cy="126366"/>
            <a:chOff x="3914519" y="5358447"/>
            <a:chExt cx="2745813" cy="12636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3914519" y="5358447"/>
              <a:ext cx="2745813" cy="1263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2787" y="5983302"/>
            <a:ext cx="2227138" cy="126366"/>
            <a:chOff x="352787" y="5983302"/>
            <a:chExt cx="2227138" cy="12636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352787" y="5983302"/>
              <a:ext cx="2227138" cy="1263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58352" y="7031454"/>
            <a:ext cx="349178" cy="196623"/>
            <a:chOff x="1458352" y="7031454"/>
            <a:chExt cx="349178" cy="19662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458352" y="7031454"/>
              <a:ext cx="349178" cy="19662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60317" y="4893553"/>
            <a:ext cx="455179" cy="122175"/>
            <a:chOff x="1460317" y="4893553"/>
            <a:chExt cx="455179" cy="12217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0317" y="4893553"/>
              <a:ext cx="455179" cy="122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6880" y="3831317"/>
            <a:ext cx="9084299" cy="3319263"/>
            <a:chOff x="1696880" y="3831317"/>
            <a:chExt cx="9084299" cy="3319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6880" y="3831317"/>
              <a:ext cx="9084299" cy="3319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01357" y="2348615"/>
            <a:ext cx="3448163" cy="6171429"/>
            <a:chOff x="13401357" y="2348615"/>
            <a:chExt cx="3448163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01357" y="2348615"/>
              <a:ext cx="344816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6880" y="3831317"/>
            <a:ext cx="9046204" cy="3293866"/>
            <a:chOff x="1696880" y="3831317"/>
            <a:chExt cx="9046204" cy="32938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880" y="3831317"/>
              <a:ext cx="9046204" cy="3293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6880" y="5031304"/>
            <a:ext cx="8992032" cy="196798"/>
            <a:chOff x="1696880" y="5031304"/>
            <a:chExt cx="8992032" cy="1967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6880" y="5031304"/>
              <a:ext cx="8992032" cy="196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108" y="526264"/>
            <a:ext cx="12497949" cy="16475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5712" y="4675740"/>
            <a:ext cx="2022471" cy="5470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0315" y="6472626"/>
            <a:ext cx="2038433" cy="5804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00227" y="5282905"/>
            <a:ext cx="2142270" cy="418291"/>
            <a:chOff x="11000227" y="5282905"/>
            <a:chExt cx="2142270" cy="4182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00227" y="5282905"/>
              <a:ext cx="2142270" cy="4182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27819" y="7757723"/>
            <a:ext cx="461925" cy="618971"/>
            <a:chOff x="15827819" y="7757723"/>
            <a:chExt cx="461925" cy="6189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27819" y="7757723"/>
              <a:ext cx="461925" cy="6189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08815" y="7407573"/>
            <a:ext cx="778975" cy="726303"/>
            <a:chOff x="15808815" y="7407573"/>
            <a:chExt cx="778975" cy="7263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08815" y="7407573"/>
              <a:ext cx="778975" cy="726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432" y="1740193"/>
            <a:ext cx="6670358" cy="3673416"/>
            <a:chOff x="1453432" y="1740193"/>
            <a:chExt cx="6670358" cy="3673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3432" y="1740193"/>
              <a:ext cx="6670358" cy="36734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2300" y="1865123"/>
            <a:ext cx="5475827" cy="3865290"/>
            <a:chOff x="11092300" y="1865123"/>
            <a:chExt cx="5475827" cy="3865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2300" y="1865123"/>
              <a:ext cx="5475827" cy="3865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98181" y="6704439"/>
            <a:ext cx="4244549" cy="2471061"/>
            <a:chOff x="12298181" y="6704439"/>
            <a:chExt cx="4244549" cy="24710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8181" y="6704439"/>
              <a:ext cx="4244549" cy="2471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011" y="9618473"/>
            <a:ext cx="15925080" cy="76190"/>
            <a:chOff x="1139011" y="9618473"/>
            <a:chExt cx="15925080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39011" y="9618473"/>
              <a:ext cx="15925080" cy="76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108" y="526264"/>
            <a:ext cx="12497949" cy="16475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25141" y="6704439"/>
            <a:ext cx="5130670" cy="2327688"/>
            <a:chOff x="6825141" y="6704439"/>
            <a:chExt cx="5130670" cy="23276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5141" y="6704439"/>
              <a:ext cx="5130670" cy="23276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5141" y="6704439"/>
            <a:ext cx="5130670" cy="2327688"/>
            <a:chOff x="6825141" y="6704439"/>
            <a:chExt cx="5130670" cy="23276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5141" y="6704439"/>
              <a:ext cx="5130670" cy="23276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84999" y="3908113"/>
            <a:ext cx="2321137" cy="418291"/>
            <a:chOff x="8484999" y="3908113"/>
            <a:chExt cx="2321137" cy="4182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84999" y="3908113"/>
              <a:ext cx="2321137" cy="4182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85996" y="6166582"/>
            <a:ext cx="1501535" cy="556904"/>
            <a:chOff x="11185996" y="6166582"/>
            <a:chExt cx="1501535" cy="556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5996" y="6166582"/>
              <a:ext cx="1501535" cy="5569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3432" y="1740193"/>
            <a:ext cx="6670358" cy="3673416"/>
            <a:chOff x="1453432" y="1740193"/>
            <a:chExt cx="6670358" cy="36734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432" y="1740193"/>
              <a:ext cx="6670358" cy="36734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73743" y="6086593"/>
            <a:ext cx="4248726" cy="3088906"/>
            <a:chOff x="2273743" y="6086593"/>
            <a:chExt cx="4248726" cy="30889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3743" y="6086593"/>
              <a:ext cx="4248726" cy="30889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34710" y="5827529"/>
            <a:ext cx="1433218" cy="196623"/>
            <a:chOff x="2434710" y="5827529"/>
            <a:chExt cx="1433218" cy="1966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820000">
              <a:off x="2434710" y="5827529"/>
              <a:ext cx="1433218" cy="1966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14026" y="6582716"/>
            <a:ext cx="660855" cy="282158"/>
            <a:chOff x="2914026" y="6582716"/>
            <a:chExt cx="660855" cy="2821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14026" y="6582716"/>
              <a:ext cx="660855" cy="2821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454979" y="6599859"/>
            <a:ext cx="728990" cy="282158"/>
            <a:chOff x="3454979" y="6599859"/>
            <a:chExt cx="728990" cy="28215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54979" y="6599859"/>
              <a:ext cx="728990" cy="2821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27695" y="6714772"/>
            <a:ext cx="2765720" cy="196623"/>
            <a:chOff x="4127695" y="6714772"/>
            <a:chExt cx="2765720" cy="1966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00000">
              <a:off x="4127695" y="6714772"/>
              <a:ext cx="2765720" cy="19662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67594" y="1930460"/>
            <a:ext cx="3525443" cy="5804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5394" y="495461"/>
            <a:ext cx="10037833" cy="17317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574" y="1645734"/>
            <a:ext cx="5696134" cy="4296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193" y="3329545"/>
            <a:ext cx="5727362" cy="4296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812" y="5089545"/>
            <a:ext cx="5677086" cy="4296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7431" y="6811450"/>
            <a:ext cx="5686562" cy="45707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51948" y="2434442"/>
            <a:ext cx="12131691" cy="1369856"/>
            <a:chOff x="4351948" y="2434442"/>
            <a:chExt cx="12131691" cy="13698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1948" y="2434442"/>
              <a:ext cx="12131691" cy="13698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51948" y="4119772"/>
            <a:ext cx="12131691" cy="1369856"/>
            <a:chOff x="4351948" y="4119772"/>
            <a:chExt cx="12131691" cy="13698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1948" y="4119772"/>
              <a:ext cx="12131691" cy="13698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04462" y="2765167"/>
            <a:ext cx="11101953" cy="6791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51948" y="5871769"/>
            <a:ext cx="12131691" cy="1369856"/>
            <a:chOff x="4351948" y="5871769"/>
            <a:chExt cx="12131691" cy="13698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1948" y="5871769"/>
              <a:ext cx="12131691" cy="13698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51948" y="7585670"/>
            <a:ext cx="12131691" cy="1369856"/>
            <a:chOff x="4351948" y="7585670"/>
            <a:chExt cx="12131691" cy="13698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1948" y="7585670"/>
              <a:ext cx="12131691" cy="136985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04462" y="4163662"/>
            <a:ext cx="8096192" cy="12404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04462" y="6228524"/>
            <a:ext cx="11468038" cy="6555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04462" y="7639538"/>
            <a:ext cx="7839020" cy="12289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787" y="1865632"/>
            <a:ext cx="7976090" cy="31782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2570" y="1455811"/>
            <a:ext cx="3990313" cy="822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4860" y="8474976"/>
            <a:ext cx="1709227" cy="12477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5394" y="496035"/>
            <a:ext cx="9980480" cy="17310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745468" y="-1376052"/>
            <a:ext cx="31738556" cy="14471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09795" y="5791094"/>
            <a:ext cx="1615734" cy="645247"/>
            <a:chOff x="13209795" y="5791094"/>
            <a:chExt cx="1615734" cy="6452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09795" y="5791094"/>
              <a:ext cx="1615734" cy="645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22837" y="5791094"/>
            <a:ext cx="1620291" cy="645247"/>
            <a:chOff x="8122837" y="5791094"/>
            <a:chExt cx="1620291" cy="645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22837" y="5791094"/>
              <a:ext cx="1620291" cy="6452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3459" y="5709191"/>
            <a:ext cx="4378439" cy="9840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73974" y="6749013"/>
            <a:ext cx="2745344" cy="645247"/>
            <a:chOff x="3473974" y="6749013"/>
            <a:chExt cx="2745344" cy="6452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3974" y="6749013"/>
              <a:ext cx="2745344" cy="645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85985" y="6751094"/>
            <a:ext cx="2747162" cy="645247"/>
            <a:chOff x="12085985" y="6751094"/>
            <a:chExt cx="2747162" cy="6452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85985" y="6751094"/>
              <a:ext cx="2747162" cy="6452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02326" y="6667107"/>
            <a:ext cx="6087354" cy="9840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81593" y="7709013"/>
            <a:ext cx="2745344" cy="645247"/>
            <a:chOff x="3481593" y="7709013"/>
            <a:chExt cx="2745344" cy="6452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81593" y="7709013"/>
              <a:ext cx="2745344" cy="6452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93604" y="7711094"/>
            <a:ext cx="2747162" cy="645247"/>
            <a:chOff x="12093604" y="7711094"/>
            <a:chExt cx="2747162" cy="6452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93604" y="7711094"/>
              <a:ext cx="2747162" cy="6452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09945" y="7627107"/>
            <a:ext cx="5958154" cy="9840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89212" y="8764251"/>
            <a:ext cx="3428121" cy="645247"/>
            <a:chOff x="3489212" y="8764251"/>
            <a:chExt cx="3428121" cy="6452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89212" y="8764251"/>
              <a:ext cx="3428121" cy="6452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52150" y="8766332"/>
            <a:ext cx="3310521" cy="645247"/>
            <a:chOff x="9252150" y="8766332"/>
            <a:chExt cx="3310521" cy="6452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2150" y="8766332"/>
              <a:ext cx="3310521" cy="64524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44955" y="8653880"/>
            <a:ext cx="2759630" cy="988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241" y="3684247"/>
            <a:ext cx="3993722" cy="5594364"/>
            <a:chOff x="1166241" y="3684247"/>
            <a:chExt cx="3993722" cy="55943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3372" y="919195"/>
              <a:ext cx="7987444" cy="111887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241" y="3684247"/>
              <a:ext cx="3993722" cy="5594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5394" y="496035"/>
            <a:ext cx="11342347" cy="17310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811" y="1485681"/>
            <a:ext cx="18084897" cy="43882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40592" y="3693947"/>
            <a:ext cx="3993722" cy="5594364"/>
            <a:chOff x="5140592" y="3693947"/>
            <a:chExt cx="3993722" cy="55943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0592" y="3693947"/>
              <a:ext cx="3993722" cy="55943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4830" y="4904012"/>
            <a:ext cx="3761556" cy="33473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34314" y="3693947"/>
            <a:ext cx="3993722" cy="5594364"/>
            <a:chOff x="9134314" y="3693947"/>
            <a:chExt cx="3993722" cy="55943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4702" y="928895"/>
              <a:ext cx="7987444" cy="1118872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34314" y="3693947"/>
              <a:ext cx="3993722" cy="55943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28036" y="3693947"/>
            <a:ext cx="4000483" cy="5594364"/>
            <a:chOff x="13128036" y="3693947"/>
            <a:chExt cx="4000483" cy="55943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28036" y="3693947"/>
              <a:ext cx="4000483" cy="559436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93878" y="4251164"/>
            <a:ext cx="3337870" cy="46650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92002" y="4248800"/>
            <a:ext cx="3337870" cy="401790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80573" y="4879252"/>
            <a:ext cx="3276232" cy="33473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1733" y="428571"/>
            <a:ext cx="15928889" cy="76190"/>
            <a:chOff x="1121733" y="428571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21733" y="428571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3638" y="9535714"/>
            <a:ext cx="15925080" cy="76190"/>
            <a:chOff x="1123638" y="9535714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23638" y="9535714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270" y="1818453"/>
            <a:ext cx="15928889" cy="76190"/>
            <a:chOff x="1121270" y="1818453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21270" y="1818453"/>
              <a:ext cx="15928889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28426" y="-1364728"/>
            <a:ext cx="30029207" cy="140703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8728" y="400223"/>
            <a:ext cx="11194671" cy="16143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394" y="495460"/>
            <a:ext cx="12002415" cy="15850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0811" y="4917870"/>
            <a:ext cx="6184093" cy="1766736"/>
            <a:chOff x="6050811" y="4917870"/>
            <a:chExt cx="6184093" cy="176673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050811" y="5591173"/>
              <a:ext cx="6184093" cy="491468"/>
              <a:chOff x="6050811" y="5591173"/>
              <a:chExt cx="6184093" cy="4914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50811" y="5591173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7233" y="4853305"/>
              <a:ext cx="2234082" cy="7670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4429" y="6018075"/>
              <a:ext cx="5083625" cy="7670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72311" y="3239423"/>
            <a:ext cx="3540216" cy="5209611"/>
            <a:chOff x="12672311" y="3239423"/>
            <a:chExt cx="3540216" cy="5209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2203" y="2025807"/>
              <a:ext cx="7080432" cy="74702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02203" y="7218180"/>
              <a:ext cx="7080432" cy="1641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2203" y="2912454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95136" y="7606446"/>
            <a:ext cx="867256" cy="799599"/>
            <a:chOff x="2095136" y="7606446"/>
            <a:chExt cx="867256" cy="7995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95136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2311" y="6041617"/>
            <a:ext cx="3540216" cy="799599"/>
            <a:chOff x="12672311" y="6041617"/>
            <a:chExt cx="3540216" cy="7995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72311" y="6041617"/>
              <a:ext cx="3540216" cy="79959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88039" y="1999001"/>
            <a:ext cx="1752110" cy="13471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173785" y="2247235"/>
            <a:ext cx="3938143" cy="2369918"/>
            <a:chOff x="7173785" y="2247235"/>
            <a:chExt cx="3938143" cy="23699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04714" y="1062276"/>
              <a:ext cx="7876287" cy="473983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198036" y="2928804"/>
              <a:ext cx="2488683" cy="354662"/>
              <a:chOff x="8198036" y="2928804"/>
              <a:chExt cx="2488683" cy="35466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198036" y="2961293"/>
                <a:ext cx="2488683" cy="302827"/>
                <a:chOff x="8198036" y="2961293"/>
                <a:chExt cx="2488683" cy="302827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8198036" y="2961293"/>
                  <a:ext cx="2488683" cy="302827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096489" y="2873057"/>
                <a:ext cx="723834" cy="55748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179907" y="3628900"/>
              <a:ext cx="2488683" cy="354662"/>
              <a:chOff x="8179907" y="3628900"/>
              <a:chExt cx="2488683" cy="354662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8179907" y="3661390"/>
                <a:ext cx="2488683" cy="302827"/>
                <a:chOff x="8179907" y="3661390"/>
                <a:chExt cx="2488683" cy="302827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179907" y="3661390"/>
                  <a:ext cx="2488683" cy="302827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78359" y="3573154"/>
                <a:ext cx="753167" cy="55748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4250" y="4841876"/>
            <a:ext cx="6184093" cy="1775727"/>
            <a:chOff x="6144250" y="4841876"/>
            <a:chExt cx="6184093" cy="177572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0672" y="4777310"/>
              <a:ext cx="2234092" cy="76706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27872" y="5942082"/>
              <a:ext cx="4231406" cy="76706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8039" y="1999001"/>
            <a:ext cx="1752110" cy="13471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97988" y="7606446"/>
            <a:ext cx="867256" cy="799599"/>
            <a:chOff x="2997988" y="7606446"/>
            <a:chExt cx="867256" cy="7995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7988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14586" y="4277663"/>
            <a:ext cx="4211355" cy="3047151"/>
            <a:chOff x="12514586" y="4277663"/>
            <a:chExt cx="4211355" cy="304715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514586" y="4277663"/>
              <a:ext cx="4211355" cy="3047151"/>
              <a:chOff x="12514586" y="4277663"/>
              <a:chExt cx="4211355" cy="304715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408909" y="2754088"/>
                <a:ext cx="8422709" cy="6094302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3832786" y="5217293"/>
                <a:ext cx="2661337" cy="389464"/>
                <a:chOff x="13832786" y="5217293"/>
                <a:chExt cx="2661337" cy="38946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832786" y="5217293"/>
                  <a:ext cx="2661337" cy="389464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759972" y="5115406"/>
                <a:ext cx="509563" cy="6048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850156" y="6525215"/>
              <a:ext cx="3540216" cy="799599"/>
              <a:chOff x="12850156" y="6525215"/>
              <a:chExt cx="3540216" cy="79959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850156" y="6525215"/>
                <a:ext cx="3540216" cy="799599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5394" y="495460"/>
            <a:ext cx="12002415" cy="15850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1999001"/>
            <a:ext cx="1752110" cy="13471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72311" y="3239423"/>
            <a:ext cx="3540216" cy="5209611"/>
            <a:chOff x="12672311" y="3239423"/>
            <a:chExt cx="3540216" cy="52096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2203" y="2025807"/>
              <a:ext cx="7080432" cy="747021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2203" y="7218180"/>
              <a:ext cx="7080432" cy="16411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2203" y="2912454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4250" y="4230924"/>
            <a:ext cx="6184093" cy="2386679"/>
            <a:chOff x="6144250" y="4230924"/>
            <a:chExt cx="6184093" cy="23866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0672" y="4777310"/>
              <a:ext cx="2234092" cy="76705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7872" y="5942082"/>
              <a:ext cx="4825225" cy="76705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95720" y="4166358"/>
              <a:ext cx="3884054" cy="7670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65244" y="7606446"/>
            <a:ext cx="867256" cy="799599"/>
            <a:chOff x="3865244" y="7606446"/>
            <a:chExt cx="867256" cy="7995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65244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2311" y="6041617"/>
            <a:ext cx="3540216" cy="799599"/>
            <a:chOff x="12672311" y="6041617"/>
            <a:chExt cx="3540216" cy="7995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72311" y="6041617"/>
              <a:ext cx="3540216" cy="79959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5394" y="495460"/>
            <a:ext cx="12002415" cy="158508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95136" y="6003522"/>
            <a:ext cx="3540216" cy="799599"/>
            <a:chOff x="2095136" y="6003522"/>
            <a:chExt cx="3540216" cy="7995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95136" y="6003522"/>
              <a:ext cx="3540216" cy="79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1999001"/>
            <a:ext cx="1752110" cy="134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4250" y="4841876"/>
            <a:ext cx="6184093" cy="2283663"/>
            <a:chOff x="6144250" y="4841876"/>
            <a:chExt cx="6184093" cy="228366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0672" y="4777310"/>
              <a:ext cx="2234092" cy="7670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7872" y="5942082"/>
              <a:ext cx="4518625" cy="12834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72311" y="3239423"/>
            <a:ext cx="3540216" cy="5209611"/>
            <a:chOff x="12672311" y="3239423"/>
            <a:chExt cx="3540216" cy="5209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2203" y="2025807"/>
              <a:ext cx="7080432" cy="74702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02203" y="7218180"/>
              <a:ext cx="7080432" cy="1641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2203" y="2912454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68096" y="7606446"/>
            <a:ext cx="867256" cy="799599"/>
            <a:chOff x="4768096" y="7606446"/>
            <a:chExt cx="867256" cy="7995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8096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2311" y="6041617"/>
            <a:ext cx="3540216" cy="799599"/>
            <a:chOff x="12672311" y="6041617"/>
            <a:chExt cx="3540216" cy="7995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72311" y="6041617"/>
              <a:ext cx="3540216" cy="7995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24203" y="5616908"/>
            <a:ext cx="899033" cy="733599"/>
            <a:chOff x="15624203" y="5616908"/>
            <a:chExt cx="899033" cy="7335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24203" y="5616908"/>
              <a:ext cx="899033" cy="73359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5394" y="495460"/>
            <a:ext cx="12002415" cy="15850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2022-06-28T18:50:18Z</dcterms:created>
  <dcterms:modified xsi:type="dcterms:W3CDTF">2022-06-28T18:50:18Z</dcterms:modified>
</cp:coreProperties>
</file>